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1" r:id="rId5"/>
    <p:sldMasterId id="2147483672" r:id="rId6"/>
  </p:sldMasterIdLst>
  <p:notesMasterIdLst>
    <p:notesMasterId r:id="rId7"/>
  </p:notesMasterIdLst>
  <p:sldIdLst>
    <p:sldId id="256" r:id="rId8"/>
    <p:sldId id="257" r:id="rId9"/>
  </p:sldIdLst>
  <p:sldSz cy="5143500" cx="9144000"/>
  <p:notesSz cx="6858000" cy="9144000"/>
  <p:embeddedFontLst>
    <p:embeddedFont>
      <p:font typeface="Inter"/>
      <p:regular r:id="rId10"/>
      <p:bold r:id="rId11"/>
      <p:italic r:id="rId12"/>
      <p:boldItalic r:id="rId13"/>
    </p:embeddedFont>
    <p:embeddedFont>
      <p:font typeface="Plus Jakarta Sans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55418AF3-FC11-4998-93ED-D4ED203CD3A7}">
  <a:tblStyle styleId="{55418AF3-FC11-4998-93ED-D4ED203CD3A7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bold.fntdata"/><Relationship Id="rId10" Type="http://schemas.openxmlformats.org/officeDocument/2006/relationships/font" Target="fonts/Inter-regular.fntdata"/><Relationship Id="rId13" Type="http://schemas.openxmlformats.org/officeDocument/2006/relationships/font" Target="fonts/Inter-boldItalic.fntdata"/><Relationship Id="rId12" Type="http://schemas.openxmlformats.org/officeDocument/2006/relationships/font" Target="fonts/Inter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PlusJakartaSans-bold.fntdata"/><Relationship Id="rId14" Type="http://schemas.openxmlformats.org/officeDocument/2006/relationships/font" Target="fonts/PlusJakartaSans-regular.fntdata"/><Relationship Id="rId17" Type="http://schemas.openxmlformats.org/officeDocument/2006/relationships/font" Target="fonts/PlusJakartaSans-boldItalic.fntdata"/><Relationship Id="rId16" Type="http://schemas.openxmlformats.org/officeDocument/2006/relationships/font" Target="fonts/PlusJakartaSans-italic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17fc8f7cd1_0_13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LESSON 8</a:t>
            </a:r>
            <a:endParaRPr/>
          </a:p>
        </p:txBody>
      </p:sp>
      <p:sp>
        <p:nvSpPr>
          <p:cNvPr id="134" name="Google Shape;134;g317fc8f7cd1_0_13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31b2c61e3f7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31b2c61e3f7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1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9" name="Google Shape;69;p16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0" name="Google Shape;70;p1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5" name="Google Shape;75;p17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1" name="Google Shape;81;p18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1" name="Google Shape;91;p1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0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4" name="Google Shape;94;p20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2" type="body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7" name="Google Shape;97;p20"/>
          <p:cNvSpPr txBox="1"/>
          <p:nvPr>
            <p:ph idx="4" type="body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8" name="Google Shape;98;p2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9" name="Google Shape;99;p2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0" name="Google Shape;100;p2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3" name="Google Shape;103;p2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4" name="Google Shape;104;p2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5" name="Google Shape;105;p2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8" name="Google Shape;108;p22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9" name="Google Shape;109;p22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0" name="Google Shape;110;p2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1" name="Google Shape;111;p2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2" name="Google Shape;112;p2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15" name="Google Shape;115;p23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7" name="Google Shape;117;p2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8" name="Google Shape;118;p2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9" name="Google Shape;119;p2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2" name="Google Shape;122;p24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4" name="Google Shape;124;p2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5" name="Google Shape;125;p2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5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8" name="Google Shape;128;p25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0" name="Google Shape;130;p2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1" name="Google Shape;131;p2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9" name="Google Shape;59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6" name="Google Shape;136;p26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{55418AF3-FC11-4998-93ED-D4ED203CD3A7}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700">
                          <a:solidFill>
                            <a:srgbClr val="1F1F1F"/>
                          </a:solidFill>
                          <a:highlight>
                            <a:srgbClr val="FFFFFF"/>
                          </a:highlight>
                          <a:latin typeface="Inter"/>
                          <a:ea typeface="Inter"/>
                          <a:cs typeface="Inter"/>
                          <a:sym typeface="Inter"/>
                        </a:rPr>
                        <a:t>the belief in and worship of a superhuman power or powers, especially a God or gods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Examples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137" name="Google Shape;137;p26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Religion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7"/>
          <p:cNvSpPr txBox="1"/>
          <p:nvPr>
            <p:ph idx="2" type="body"/>
          </p:nvPr>
        </p:nvSpPr>
        <p:spPr>
          <a:xfrm>
            <a:off x="629850" y="247650"/>
            <a:ext cx="4002000" cy="46608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b="1" lang="en" sz="1800">
                <a:latin typeface="Inter"/>
                <a:ea typeface="Inter"/>
                <a:cs typeface="Inter"/>
                <a:sym typeface="Inter"/>
              </a:rPr>
              <a:t>NOTICE</a:t>
            </a:r>
            <a:endParaRPr b="1" sz="18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 sz="1800">
                <a:latin typeface="Inter"/>
                <a:ea typeface="Inter"/>
                <a:cs typeface="Inter"/>
                <a:sym typeface="Inter"/>
              </a:rPr>
              <a:t>What do you see that seems interesting or important?</a:t>
            </a:r>
            <a:endParaRPr sz="18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b="1" lang="en" sz="1800">
                <a:latin typeface="Inter"/>
                <a:ea typeface="Inter"/>
                <a:cs typeface="Inter"/>
                <a:sym typeface="Inter"/>
              </a:rPr>
              <a:t>WONDER</a:t>
            </a:r>
            <a:endParaRPr b="1" sz="18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 sz="1800">
                <a:latin typeface="Inter"/>
                <a:ea typeface="Inter"/>
                <a:cs typeface="Inter"/>
                <a:sym typeface="Inter"/>
              </a:rPr>
              <a:t>What questions do you have about this image?</a:t>
            </a:r>
            <a:endParaRPr sz="18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b="1" lang="en" sz="1800">
                <a:latin typeface="Inter"/>
                <a:ea typeface="Inter"/>
                <a:cs typeface="Inter"/>
                <a:sym typeface="Inter"/>
              </a:rPr>
              <a:t>THINK</a:t>
            </a:r>
            <a:endParaRPr b="1" sz="18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 sz="1800">
                <a:latin typeface="Inter"/>
                <a:ea typeface="Inter"/>
                <a:cs typeface="Inter"/>
                <a:sym typeface="Inter"/>
              </a:rPr>
              <a:t>What do you suppose is going on this image?</a:t>
            </a:r>
            <a:endParaRPr sz="18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3" name="Google Shape;143;p27"/>
          <p:cNvSpPr txBox="1"/>
          <p:nvPr/>
        </p:nvSpPr>
        <p:spPr>
          <a:xfrm>
            <a:off x="4901800" y="4102200"/>
            <a:ext cx="3792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</a:t>
            </a:r>
            <a:r>
              <a:rPr lang="en" sz="1200">
                <a:solidFill>
                  <a:srgbClr val="202122"/>
                </a:solidFill>
                <a:highlight>
                  <a:srgbClr val="F8F9FA"/>
                </a:highlight>
                <a:latin typeface="Inter"/>
                <a:ea typeface="Inter"/>
                <a:cs typeface="Inter"/>
                <a:sym typeface="Inter"/>
              </a:rPr>
              <a:t>Pew Research Center, “The Changing Global Religious Landscape,” April 5, 2017.</a:t>
            </a:r>
            <a:endParaRPr sz="1200"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44" name="Google Shape;144;p27"/>
          <p:cNvPicPr preferRelativeResize="0"/>
          <p:nvPr/>
        </p:nvPicPr>
        <p:blipFill rotWithShape="1">
          <a:blip r:embed="rId3">
            <a:alphaModFix/>
          </a:blip>
          <a:srcRect b="15824" l="0" r="0" t="0"/>
          <a:stretch/>
        </p:blipFill>
        <p:spPr>
          <a:xfrm>
            <a:off x="5608875" y="110925"/>
            <a:ext cx="2377850" cy="38932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